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59" r:id="rId4"/>
    <p:sldId id="258" r:id="rId5"/>
    <p:sldId id="268" r:id="rId6"/>
    <p:sldId id="262" r:id="rId7"/>
    <p:sldId id="263" r:id="rId8"/>
    <p:sldId id="264" r:id="rId9"/>
    <p:sldId id="269" r:id="rId10"/>
    <p:sldId id="265" r:id="rId11"/>
    <p:sldId id="273" r:id="rId12"/>
    <p:sldId id="274" r:id="rId13"/>
    <p:sldId id="275" r:id="rId14"/>
    <p:sldId id="270" r:id="rId15"/>
    <p:sldId id="266" r:id="rId16"/>
    <p:sldId id="271" r:id="rId17"/>
    <p:sldId id="26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7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376"/>
            <a:ext cx="914400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2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em\Desktop\школа\волонтеры фото\DSCF5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Новогодний праздник </a:t>
            </a:r>
            <a:br>
              <a:rPr lang="ru-RU" sz="3600" dirty="0" smtClean="0"/>
            </a:br>
            <a:r>
              <a:rPr lang="ru-RU" sz="3600" dirty="0" smtClean="0"/>
              <a:t>для младшей школы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240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em\Desktop\школа\волонтеры фото\DSCF52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8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em\Desktop\школа\волонтеры фото\DSCF5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Навстречу Олимпиаде в Сочи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53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em\Desktop\школа\волонтеры дек2013\DSCF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«Круги» примирения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50" y="2685811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Городской конкурс </a:t>
            </a:r>
            <a:br>
              <a:rPr lang="ru-RU" sz="3200" dirty="0" smtClean="0"/>
            </a:br>
            <a:r>
              <a:rPr lang="ru-RU" sz="3200" dirty="0" smtClean="0"/>
              <a:t>волонтерских отрядов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30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em\Desktop\школа\волонтеры дек2013\DSCF1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гостях в педагогическом университете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693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450" y="2674938"/>
            <a:ext cx="383703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Рекламная листовка нашей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4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77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oem\Desktop\школа\волонтеры дек2013\DSCF1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810">
            <a:off x="518887" y="3839392"/>
            <a:ext cx="3003499" cy="24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 – МИРОТВОРЦЫ!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C:\Users\oem\Desktop\школа\волонтеры дек2013\DSCF1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253">
            <a:off x="5680587" y="3689971"/>
            <a:ext cx="3096344" cy="27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волонтерский отряд «МИРОТВОРЦЫ»</a:t>
            </a:r>
            <a:endParaRPr lang="ru-RU" sz="3200" dirty="0"/>
          </a:p>
        </p:txBody>
      </p:sp>
      <p:pic>
        <p:nvPicPr>
          <p:cNvPr id="11266" name="Picture 2" descr="C:\Users\oem\Desktop\школа\волонтеры дек2013\DSCF1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0290" cy="55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"/>
            <a:ext cx="9140552" cy="685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2" y="188640"/>
            <a:ext cx="907203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72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em\Desktop\школа\волонтеры дек2013\DSCF1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Примирение конфликтующих сторон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469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em\Desktop\школа\фото волонтеров     2013\DSCF5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Городском форуме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2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em\Desktop\школа\фото волонтеров     2013\DSCF5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0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em\Desktop\школа\фото волонтеров     2013\DSCF52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004" y="0"/>
            <a:ext cx="9192004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em\Desktop\школа\волонтеры дек2013\DSCF1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366" y="2060848"/>
            <a:ext cx="6139970" cy="46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Ежедневная работа </a:t>
            </a:r>
            <a:br>
              <a:rPr lang="ru-RU" sz="3600" dirty="0" smtClean="0"/>
            </a:br>
            <a:r>
              <a:rPr lang="ru-RU" sz="3600" dirty="0" smtClean="0"/>
              <a:t>волонтерского отряда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3323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39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волонтерский отряд «МИРОТВОРЦЫ»</vt:lpstr>
      <vt:lpstr>Презентация PowerPoint</vt:lpstr>
      <vt:lpstr>Презентация PowerPoint</vt:lpstr>
      <vt:lpstr>Примирение конфликтующих сторон</vt:lpstr>
      <vt:lpstr>Участие в Городском форуме</vt:lpstr>
      <vt:lpstr>Презентация PowerPoint</vt:lpstr>
      <vt:lpstr>Презентация PowerPoint</vt:lpstr>
      <vt:lpstr>Ежедневная работа  волонтерского отряда</vt:lpstr>
      <vt:lpstr>Презентация PowerPoint</vt:lpstr>
      <vt:lpstr>Новогодний праздник  для младшей школы</vt:lpstr>
      <vt:lpstr>Презентация PowerPoint</vt:lpstr>
      <vt:lpstr>Навстречу Олимпиаде в Сочи</vt:lpstr>
      <vt:lpstr>«Круги» примирения</vt:lpstr>
      <vt:lpstr>Городской конкурс  волонтерских отрядов</vt:lpstr>
      <vt:lpstr>В гостях в педагогическом университете</vt:lpstr>
      <vt:lpstr>Рекламная листовка нашей работы</vt:lpstr>
      <vt:lpstr>МЫ – МИРОТВОРЦЫ!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МОУ СОШ №85 имени Героя России Г.П.Лячина   МИРОТВОРЦЫ  </dc:title>
  <dc:creator>3-0</dc:creator>
  <cp:lastModifiedBy>oem</cp:lastModifiedBy>
  <cp:revision>5</cp:revision>
  <dcterms:created xsi:type="dcterms:W3CDTF">2014-02-14T05:35:27Z</dcterms:created>
  <dcterms:modified xsi:type="dcterms:W3CDTF">2014-02-14T06:26:02Z</dcterms:modified>
</cp:coreProperties>
</file>